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6" r:id="rId4"/>
    <p:sldId id="268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王漢宗特黑體" panose="02000500000000000000" pitchFamily="2" charset="-12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7FF"/>
    <a:srgbClr val="D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26" autoAdjust="0"/>
  </p:normalViewPr>
  <p:slideViewPr>
    <p:cSldViewPr>
      <p:cViewPr varScale="1">
        <p:scale>
          <a:sx n="70" d="100"/>
          <a:sy n="70" d="100"/>
        </p:scale>
        <p:origin x="8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25743-6BAD-7143-AA0E-F49A051AC304}" type="datetimeFigureOut">
              <a:rPr kumimoji="1" lang="zh-TW" altLang="en-US" smtClean="0"/>
              <a:t>2024/10/30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C5674-BE57-1143-9C29-54317301E3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2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/photos/woman-reading-book-dGxOgeXAXm8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8855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/photos/selective-focus-photo-of-woman-hiding-on-green-and-brown-leafed-plant-z6GXCZ95DmI?utm_content=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465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64CD-F95A-5807-3934-CECCDF0AC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69D688D-A5AE-AECF-8B30-46B8B4D34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C04BA46-5623-2623-9BF5-BB6A3B299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/photos/man-in-black-hat-holding-black-video-camera-WWVozhflGkM?utm_content=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A9F97C-1C40-043C-5ADD-D93234AB4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410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/photos/person-behind-fog-glass-ZC0EbdLC8G0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483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/photos/person-in-green-and-white-floral-shirt-sitting-beside-table-with-food-OGsLtKm7DvE?utm_content=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535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/photos/silhouette-of-group-of-people-inside-the-bar-l28IKbjb7oc?utm_content=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3412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unsplash.com</a:t>
            </a:r>
            <a:r>
              <a:rPr kumimoji="1" lang="en" altLang="zh-TW" dirty="0"/>
              <a:t>/photos/gray-ge-volt-meter-at-414-xVptEZzgVfo?utm_content=</a:t>
            </a:r>
            <a:r>
              <a:rPr kumimoji="1" lang="en" altLang="zh-TW" dirty="0" err="1"/>
              <a:t>creditShareLink&amp;utm_medium</a:t>
            </a:r>
            <a:r>
              <a:rPr kumimoji="1" lang="en" altLang="zh-TW" dirty="0"/>
              <a:t>=</a:t>
            </a:r>
            <a:r>
              <a:rPr kumimoji="1" lang="en" altLang="zh-TW" dirty="0" err="1"/>
              <a:t>referral&amp;utm_source</a:t>
            </a:r>
            <a:r>
              <a:rPr kumimoji="1" lang="en" altLang="zh-TW" dirty="0"/>
              <a:t>=</a:t>
            </a:r>
            <a:r>
              <a:rPr kumimoji="1" lang="en" altLang="zh-TW" dirty="0" err="1"/>
              <a:t>unsplash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43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6762" y="2274870"/>
            <a:ext cx="4573638" cy="4874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73"/>
              </a:lnSpc>
            </a:pPr>
            <a:r>
              <a:rPr lang="en-US" sz="14123" spc="3629" dirty="0" err="1">
                <a:solidFill>
                  <a:srgbClr val="FF313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校</a:t>
            </a: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園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19773"/>
              </a:lnSpc>
              <a:spcBef>
                <a:spcPct val="0"/>
              </a:spcBef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逸事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48EE-D932-745F-FF25-BA7A29DB2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服裝, 人員, 人的臉孔, 男人 的圖片&#10;&#10;自動產生的描述">
            <a:extLst>
              <a:ext uri="{FF2B5EF4-FFF2-40B4-BE49-F238E27FC236}">
                <a16:creationId xmlns:a16="http://schemas.microsoft.com/office/drawing/2014/main" id="{29144F74-2DD9-06AB-1124-772EA4F07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70" y="-1054100"/>
            <a:ext cx="18592800" cy="123952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BBE3478C-9E2E-6E30-D567-A4B08C8D6E69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08AADF-BE27-19D5-DA96-4A009F107D50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4908699-18B5-7325-3F8E-754C4FFF00F4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7028423-4E34-5646-A9F8-190C22BF366A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</p:spTree>
    <p:extLst>
      <p:ext uri="{BB962C8B-B14F-4D97-AF65-F5344CB8AC3E}">
        <p14:creationId xmlns:p14="http://schemas.microsoft.com/office/powerpoint/2010/main" val="197369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55FBB-6C32-DD71-D56F-EC14629C3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人員, 人的臉孔, 睫毛, 眉毛 的圖片&#10;&#10;自動產生的描述">
            <a:extLst>
              <a:ext uri="{FF2B5EF4-FFF2-40B4-BE49-F238E27FC236}">
                <a16:creationId xmlns:a16="http://schemas.microsoft.com/office/drawing/2014/main" id="{494504C2-7850-4219-C4E8-00E90A590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58"/>
            <a:ext cx="18288000" cy="1211283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3BC70AEE-8D4F-B564-F42E-DDAC6C402728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72291F-10B4-C916-587E-FD77D46A32EF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680E0F-1CC0-CCF3-90D7-45AF393887D8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DAE9378-9D1D-C496-85F1-A59A7F612C1B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</p:spTree>
    <p:extLst>
      <p:ext uri="{BB962C8B-B14F-4D97-AF65-F5344CB8AC3E}">
        <p14:creationId xmlns:p14="http://schemas.microsoft.com/office/powerpoint/2010/main" val="74926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E02C6-C629-F81A-1977-71FA4CC7A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人員, 相機, 相機和鏡頭, 人的臉孔 的圖片&#10;&#10;自動產生的描述">
            <a:extLst>
              <a:ext uri="{FF2B5EF4-FFF2-40B4-BE49-F238E27FC236}">
                <a16:creationId xmlns:a16="http://schemas.microsoft.com/office/drawing/2014/main" id="{A6B5D4ED-782C-7723-CDB6-7D223E13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972" y="-1638300"/>
            <a:ext cx="19319943" cy="12879962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9F98F7CB-B346-B5E1-0106-62589E6BFD85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ECD48E-2D54-7050-4F52-D3D61D98DC1C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F222BEE-FEFF-DD33-221E-5D02B9D26762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431A4DE-224B-B08F-9F3B-B0E758B0E1C8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</p:spTree>
    <p:extLst>
      <p:ext uri="{BB962C8B-B14F-4D97-AF65-F5344CB8AC3E}">
        <p14:creationId xmlns:p14="http://schemas.microsoft.com/office/powerpoint/2010/main" val="368727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黑與白, 手, 單色 的圖片&#10;&#10;自動產生的描述">
            <a:extLst>
              <a:ext uri="{FF2B5EF4-FFF2-40B4-BE49-F238E27FC236}">
                <a16:creationId xmlns:a16="http://schemas.microsoft.com/office/drawing/2014/main" id="{F93E2BCA-F2B5-1230-FF42-1C27C9E31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00"/>
            <a:ext cx="18288000" cy="13716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餐具, 食物, 人員, 餐點 的圖片&#10;&#10;自動產生的描述">
            <a:extLst>
              <a:ext uri="{FF2B5EF4-FFF2-40B4-BE49-F238E27FC236}">
                <a16:creationId xmlns:a16="http://schemas.microsoft.com/office/drawing/2014/main" id="{CFAE7297-B03E-E4BD-E429-CCD296534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-4076700"/>
            <a:ext cx="19888200" cy="19888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音樂會, 事件, 娛樂, 音樂 的圖片&#10;&#10;自動產生的描述">
            <a:extLst>
              <a:ext uri="{FF2B5EF4-FFF2-40B4-BE49-F238E27FC236}">
                <a16:creationId xmlns:a16="http://schemas.microsoft.com/office/drawing/2014/main" id="{D6A5AA06-4CF0-CD25-8460-224AEC40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419100"/>
            <a:ext cx="18745200" cy="1157834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裝置, 文字, 測量儀器, 儀表 的圖片&#10;&#10;自動產生的描述">
            <a:extLst>
              <a:ext uri="{FF2B5EF4-FFF2-40B4-BE49-F238E27FC236}">
                <a16:creationId xmlns:a16="http://schemas.microsoft.com/office/drawing/2014/main" id="{5A037E79-137F-4A68-FA61-AB4268C2C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1359195"/>
            <a:ext cx="18897600" cy="1300539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176</Words>
  <Application>Microsoft Macintosh PowerPoint</Application>
  <PresentationFormat>自訂</PresentationFormat>
  <Paragraphs>23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Calibri</vt:lpstr>
      <vt:lpstr>王漢宗特黑體</vt:lpstr>
      <vt:lpstr>Aptos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hw3</dc:title>
  <cp:lastModifiedBy>郭芯麟</cp:lastModifiedBy>
  <cp:revision>72</cp:revision>
  <dcterms:created xsi:type="dcterms:W3CDTF">2006-08-16T00:00:00Z</dcterms:created>
  <dcterms:modified xsi:type="dcterms:W3CDTF">2024-10-29T16:38:12Z</dcterms:modified>
  <dc:identifier>DAGUNHzGusI</dc:identifier>
</cp:coreProperties>
</file>